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1" r:id="rId2"/>
  </p:sldMasterIdLst>
  <p:notesMasterIdLst>
    <p:notesMasterId r:id="rId4"/>
  </p:notesMasterIdLst>
  <p:sldIdLst>
    <p:sldId id="363" r:id="rId3"/>
  </p:sldIdLst>
  <p:sldSz cx="9144000" cy="6858000" type="screen4x3"/>
  <p:notesSz cx="7104063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000099"/>
    <a:srgbClr val="000066"/>
    <a:srgbClr val="C00000"/>
    <a:srgbClr val="000000"/>
    <a:srgbClr val="FDFF9F"/>
    <a:srgbClr val="99FF99"/>
    <a:srgbClr val="99FFCC"/>
    <a:srgbClr val="00FF00"/>
    <a:srgbClr val="EAEAE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83" autoAdjust="0"/>
    <p:restoredTop sz="94833" autoAdjust="0"/>
  </p:normalViewPr>
  <p:slideViewPr>
    <p:cSldViewPr>
      <p:cViewPr>
        <p:scale>
          <a:sx n="70" d="100"/>
          <a:sy n="70" d="100"/>
        </p:scale>
        <p:origin x="-73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78736" cy="512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90" tIns="46895" rIns="93790" bIns="46895" numCol="1" anchor="t" anchorCtr="0" compatLnSpc="1">
            <a:prstTxWarp prst="textNoShape">
              <a:avLst/>
            </a:prstTxWarp>
          </a:bodyPr>
          <a:lstStyle>
            <a:lvl1pPr defTabSz="938213">
              <a:defRPr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3786" y="1"/>
            <a:ext cx="3078736" cy="512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90" tIns="46895" rIns="93790" bIns="46895" numCol="1" anchor="t" anchorCtr="0" compatLnSpc="1">
            <a:prstTxWarp prst="textNoShape">
              <a:avLst/>
            </a:prstTxWarp>
          </a:bodyPr>
          <a:lstStyle>
            <a:lvl1pPr algn="r" defTabSz="938213">
              <a:defRPr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3775" y="768350"/>
            <a:ext cx="5116513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174" y="4861781"/>
            <a:ext cx="5685717" cy="4604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90" tIns="46895" rIns="93790" bIns="468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Clique para editar os estilos do texto mestre</a:t>
            </a:r>
          </a:p>
          <a:p>
            <a:pPr lvl="1"/>
            <a:r>
              <a:rPr lang="en-US" noProof="0" smtClean="0"/>
              <a:t>Segundo nível</a:t>
            </a:r>
          </a:p>
          <a:p>
            <a:pPr lvl="2"/>
            <a:r>
              <a:rPr lang="en-US" noProof="0" smtClean="0"/>
              <a:t>Terceiro nível</a:t>
            </a:r>
          </a:p>
          <a:p>
            <a:pPr lvl="3"/>
            <a:r>
              <a:rPr lang="en-US" noProof="0" smtClean="0"/>
              <a:t>Quarto nível</a:t>
            </a:r>
          </a:p>
          <a:p>
            <a:pPr lvl="4"/>
            <a:r>
              <a:rPr lang="en-US" noProof="0" smtClean="0"/>
              <a:t>Quinto nível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176"/>
            <a:ext cx="3078736" cy="512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90" tIns="46895" rIns="93790" bIns="46895" numCol="1" anchor="b" anchorCtr="0" compatLnSpc="1">
            <a:prstTxWarp prst="textNoShape">
              <a:avLst/>
            </a:prstTxWarp>
          </a:bodyPr>
          <a:lstStyle>
            <a:lvl1pPr defTabSz="938213">
              <a:defRPr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3786" y="9720176"/>
            <a:ext cx="3078736" cy="512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90" tIns="46895" rIns="93790" bIns="46895" numCol="1" anchor="b" anchorCtr="0" compatLnSpc="1">
            <a:prstTxWarp prst="textNoShape">
              <a:avLst/>
            </a:prstTxWarp>
          </a:bodyPr>
          <a:lstStyle>
            <a:lvl1pPr algn="r" defTabSz="938213">
              <a:defRPr b="0" smtClean="0"/>
            </a:lvl1pPr>
          </a:lstStyle>
          <a:p>
            <a:pPr>
              <a:defRPr/>
            </a:pPr>
            <a:fld id="{FF7366B5-DD1F-4066-B946-A5BD55EE9F0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7366B5-DD1F-4066-B946-A5BD55EE9F0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C9D84-C6F2-471D-A63E-2A020151795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8C502-A8D7-48A1-B3D9-59A2C023233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0232A6-25FB-4EC4-9415-F580A6E5B80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BEF6E-8B22-4F87-BE42-6C51F089525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B61DE0-2DF0-4AA5-846B-CF14759D6FB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9DE2A-CAB4-4158-BF88-9B6F7DFE739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006AFD-7815-4BB1-B9D1-3DD98C01C40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9CE865-7B5E-48CE-AF2D-898495AFD4F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9C21AA-09A0-4A49-BFEF-E084072393E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4EACC-25C4-413F-9FB9-5EDBF0D8AE4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8000" y="561975"/>
            <a:ext cx="2286000" cy="5564188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0" y="561975"/>
            <a:ext cx="6705600" cy="5564188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CD2CF2-43C0-4B96-ADB5-673CCEDDDF1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F631D703-08FA-433B-AF6C-D664321971D9}" type="slidenum">
              <a:rPr lang="en-US" sz="9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n-US" sz="9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81EB44FB-733E-47DA-BC83-D00B76A6E251}" type="slidenum">
              <a:rPr lang="en-US" sz="9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n-US" sz="9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60502B52-D3BE-4E0D-AF8B-625A9325E63F}" type="slidenum">
              <a:rPr lang="en-US" sz="9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n-US" sz="9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A735E792-9B65-45DF-801E-A1E0C5F7EA0E}" type="slidenum">
              <a:rPr lang="en-US" sz="9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n-US" sz="9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4871D749-4ED8-4A60-AF58-A92A4474C7F9}" type="slidenum">
              <a:rPr lang="en-US" sz="9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n-US" sz="9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88360CC1-76E4-41B6-B08B-1CCACD9A3397}" type="slidenum">
              <a:rPr lang="en-US" sz="9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n-US" sz="9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AEA5A2E5-0CEB-4434-B5E0-E63F3BB9613B}" type="slidenum">
              <a:rPr lang="en-US" sz="9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n-US" sz="9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9B8BA6F0-DE03-40D8-A80D-75F4A25ED990}" type="slidenum">
              <a:rPr lang="en-US" sz="9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n-US" sz="9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2727F957-E73A-455C-9435-76FC4B19D3FA}" type="slidenum">
              <a:rPr lang="en-US" sz="9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n-US" sz="9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C2CD16E0-3673-44C5-905E-3ACF77AF7627}" type="slidenum">
              <a:rPr lang="en-US" sz="9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n-US" sz="9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84988" y="693738"/>
            <a:ext cx="2259012" cy="54324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07950" y="693738"/>
            <a:ext cx="6624638" cy="54324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F63ACCC2-5EEC-452B-B0C2-34E0B15843C3}" type="slidenum">
              <a:rPr lang="en-US" sz="9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n-US" sz="900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interna-90-sem-logo-forum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88" y="3175"/>
            <a:ext cx="9151937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561975"/>
            <a:ext cx="9144000" cy="64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 para editar o estilo do título mestre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 para editar os estilos do texto mestre</a:t>
            </a:r>
          </a:p>
          <a:p>
            <a:pPr lvl="1"/>
            <a:r>
              <a:rPr lang="en-US" smtClean="0"/>
              <a:t>Segundo nível</a:t>
            </a:r>
          </a:p>
          <a:p>
            <a:pPr lvl="2"/>
            <a:r>
              <a:rPr lang="en-US" smtClean="0"/>
              <a:t>Terceiro nível</a:t>
            </a:r>
          </a:p>
          <a:p>
            <a:pPr lvl="3"/>
            <a:r>
              <a:rPr lang="en-US" smtClean="0"/>
              <a:t>Quarto nível</a:t>
            </a:r>
          </a:p>
          <a:p>
            <a:pPr lvl="4"/>
            <a:r>
              <a:rPr lang="en-US" smtClean="0"/>
              <a:t>Quinto nível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031" name="Picture 8" descr="barra_h_dourada"/>
          <p:cNvPicPr>
            <a:picLocks noChangeAspect="1" noChangeArrowheads="1"/>
          </p:cNvPicPr>
          <p:nvPr userDrawn="1"/>
        </p:nvPicPr>
        <p:blipFill>
          <a:blip r:embed="rId14" cstate="print"/>
          <a:srcRect r="4939" b="-228572"/>
          <a:stretch>
            <a:fillRect/>
          </a:stretch>
        </p:blipFill>
        <p:spPr bwMode="auto">
          <a:xfrm>
            <a:off x="339725" y="1268413"/>
            <a:ext cx="8553450" cy="7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9750" y="6623050"/>
            <a:ext cx="21336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000066"/>
                </a:solidFill>
                <a:latin typeface="+mn-lt"/>
              </a:defRPr>
            </a:lvl1pPr>
          </a:lstStyle>
          <a:p>
            <a:pPr>
              <a:defRPr/>
            </a:pPr>
            <a:fld id="{E4965956-D555-4335-85DE-D9374E41894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1900" b="1">
          <a:solidFill>
            <a:srgbClr val="191957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1900" b="1">
          <a:solidFill>
            <a:srgbClr val="191957"/>
          </a:solidFill>
          <a:latin typeface="MicrogrammaDMedExt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1900" b="1">
          <a:solidFill>
            <a:srgbClr val="191957"/>
          </a:solidFill>
          <a:latin typeface="MicrogrammaDMedExt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1900" b="1">
          <a:solidFill>
            <a:srgbClr val="191957"/>
          </a:solidFill>
          <a:latin typeface="MicrogrammaDMedExt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1900" b="1">
          <a:solidFill>
            <a:srgbClr val="191957"/>
          </a:solidFill>
          <a:latin typeface="MicrogrammaDMedExt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1900" b="1">
          <a:solidFill>
            <a:srgbClr val="191957"/>
          </a:solidFill>
          <a:latin typeface="MicrogrammaDMedExt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1900" b="1">
          <a:solidFill>
            <a:srgbClr val="191957"/>
          </a:solidFill>
          <a:latin typeface="MicrogrammaDMedExt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1900" b="1">
          <a:solidFill>
            <a:srgbClr val="191957"/>
          </a:solidFill>
          <a:latin typeface="MicrogrammaDMedExt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1900" b="1">
          <a:solidFill>
            <a:srgbClr val="191957"/>
          </a:solidFill>
          <a:latin typeface="MicrogrammaDMedExt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66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000066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000066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000066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000066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000066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000066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 descr="interna-90-sem-logo-forum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88" y="3175"/>
            <a:ext cx="9151937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7950" y="693738"/>
            <a:ext cx="9036050" cy="574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 para editar o estilo do título mestre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 para editar os estilos do texto mestre</a:t>
            </a:r>
          </a:p>
          <a:p>
            <a:pPr lvl="1"/>
            <a:r>
              <a:rPr lang="en-US" smtClean="0"/>
              <a:t>Segundo nível</a:t>
            </a:r>
          </a:p>
          <a:p>
            <a:pPr lvl="2"/>
            <a:r>
              <a:rPr lang="en-US" smtClean="0"/>
              <a:t>Terceiro nível</a:t>
            </a:r>
          </a:p>
          <a:p>
            <a:pPr lvl="3"/>
            <a:r>
              <a:rPr lang="en-US" smtClean="0"/>
              <a:t>Quarto nível</a:t>
            </a:r>
          </a:p>
          <a:p>
            <a:pPr lvl="4"/>
            <a:r>
              <a:rPr lang="en-US" smtClean="0"/>
              <a:t>Quinto nível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endParaRPr lang="en-US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15150" y="659923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fld id="{BD068CF4-25FE-4307-B531-AEFE4AD45236}" type="slidenum">
              <a:rPr lang="en-US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rPr>
              <a:pPr rtl="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n-US" kern="120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4104" name="Picture 8" descr="barra_h_dourada"/>
          <p:cNvPicPr>
            <a:picLocks noChangeAspect="1" noChangeArrowheads="1"/>
          </p:cNvPicPr>
          <p:nvPr userDrawn="1"/>
        </p:nvPicPr>
        <p:blipFill>
          <a:blip r:embed="rId14" cstate="print"/>
          <a:srcRect r="4939" b="-228572"/>
          <a:stretch>
            <a:fillRect/>
          </a:stretch>
        </p:blipFill>
        <p:spPr bwMode="auto">
          <a:xfrm>
            <a:off x="339725" y="1268413"/>
            <a:ext cx="8553450" cy="7302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1900" b="1">
          <a:solidFill>
            <a:srgbClr val="191957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1900" b="1">
          <a:solidFill>
            <a:srgbClr val="191957"/>
          </a:solidFill>
          <a:latin typeface="MicrogrammaDMedExt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1900" b="1">
          <a:solidFill>
            <a:srgbClr val="191957"/>
          </a:solidFill>
          <a:latin typeface="MicrogrammaDMedExt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1900" b="1">
          <a:solidFill>
            <a:srgbClr val="191957"/>
          </a:solidFill>
          <a:latin typeface="MicrogrammaDMedExt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1900" b="1">
          <a:solidFill>
            <a:srgbClr val="191957"/>
          </a:solidFill>
          <a:latin typeface="MicrogrammaDMedExt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900" b="1">
          <a:solidFill>
            <a:srgbClr val="191957"/>
          </a:solidFill>
          <a:latin typeface="MicrogrammaDMedExt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900" b="1">
          <a:solidFill>
            <a:srgbClr val="191957"/>
          </a:solidFill>
          <a:latin typeface="MicrogrammaDMedExt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900" b="1">
          <a:solidFill>
            <a:srgbClr val="191957"/>
          </a:solidFill>
          <a:latin typeface="MicrogrammaDMedExt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900" b="1">
          <a:solidFill>
            <a:srgbClr val="191957"/>
          </a:solidFill>
          <a:latin typeface="MicrogrammaDMedExt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>
          <a:solidFill>
            <a:srgbClr val="000066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0066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400">
          <a:solidFill>
            <a:srgbClr val="000066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000066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000066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000066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000066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857255"/>
          </a:xfrm>
        </p:spPr>
        <p:txBody>
          <a:bodyPr/>
          <a:lstStyle/>
          <a:p>
            <a:pPr algn="l"/>
            <a:r>
              <a:rPr lang="pt-BR" sz="1800" dirty="0" smtClean="0">
                <a:solidFill>
                  <a:schemeClr val="tx1"/>
                </a:solidFill>
              </a:rPr>
              <a:t> </a:t>
            </a:r>
            <a:br>
              <a:rPr lang="pt-BR" sz="1800" dirty="0" smtClean="0">
                <a:solidFill>
                  <a:schemeClr val="tx1"/>
                </a:solidFill>
              </a:rPr>
            </a:br>
            <a:r>
              <a:rPr lang="pt-BR" sz="1800" dirty="0" smtClean="0">
                <a:solidFill>
                  <a:schemeClr val="accent6"/>
                </a:solidFill>
              </a:rPr>
              <a:t>PROGRAMA DE ESTÁGIO 2010.2                                                               APRESENTAÇÃO DA SARGAS CONSULTORIA </a:t>
            </a:r>
            <a:r>
              <a:rPr lang="pt-BR" dirty="0" smtClean="0">
                <a:solidFill>
                  <a:schemeClr val="accent6"/>
                </a:solidFill>
              </a:rPr>
              <a:t/>
            </a:r>
            <a:br>
              <a:rPr lang="pt-BR" dirty="0" smtClean="0">
                <a:solidFill>
                  <a:schemeClr val="accent6"/>
                </a:solidFill>
              </a:rPr>
            </a:br>
            <a:endParaRPr lang="pt-BR" dirty="0">
              <a:solidFill>
                <a:schemeClr val="accent6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8C502-A8D7-48A1-B3D9-59A2C023233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9" name="Retângulo 8"/>
          <p:cNvSpPr/>
          <p:nvPr/>
        </p:nvSpPr>
        <p:spPr bwMode="auto">
          <a:xfrm>
            <a:off x="357158" y="1357298"/>
            <a:ext cx="8358216" cy="450059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pt-BR" sz="1400" dirty="0" smtClean="0">
                <a:solidFill>
                  <a:schemeClr val="tx1"/>
                </a:solidFill>
              </a:rPr>
              <a:t> </a:t>
            </a:r>
          </a:p>
          <a:p>
            <a:r>
              <a:rPr lang="pt-BR" sz="1400" dirty="0" smtClean="0">
                <a:solidFill>
                  <a:schemeClr val="tx1"/>
                </a:solidFill>
              </a:rPr>
              <a:t>    </a:t>
            </a:r>
            <a:r>
              <a:rPr lang="pt-BR" sz="1400" dirty="0" smtClean="0">
                <a:solidFill>
                  <a:schemeClr val="accent6"/>
                </a:solidFill>
              </a:rPr>
              <a:t>A SARGAS é uma empresa de consultoria com foco exclusivo em logística e supply chain. Aliando visão estratégica a um profundo embasamento técnico, presta serviços que envolvem os principais componentes da Gestão da Cadeia de Suprimentos, com o uso intensivo de sistemas de apoio à decisão. </a:t>
            </a:r>
          </a:p>
          <a:p>
            <a:endParaRPr lang="pt-BR" sz="1400" dirty="0" smtClean="0">
              <a:solidFill>
                <a:schemeClr val="accent6"/>
              </a:solidFill>
            </a:endParaRPr>
          </a:p>
          <a:p>
            <a:r>
              <a:rPr lang="pt-BR" sz="1400" dirty="0" smtClean="0">
                <a:solidFill>
                  <a:schemeClr val="accent6"/>
                </a:solidFill>
              </a:rPr>
              <a:t>A palestra será realizada pelo sócio-diretor Leonardo Lacerda que além de apresentar a Sargas Consultoria, iniciará o processo seletivo co, presta serviços que envolvem os principais correspondente ao Programa de Estágio 2010.2.</a:t>
            </a:r>
          </a:p>
          <a:p>
            <a:r>
              <a:rPr lang="pt-BR" sz="1400" dirty="0" smtClean="0">
                <a:solidFill>
                  <a:schemeClr val="accent6"/>
                </a:solidFill>
              </a:rPr>
              <a:t> </a:t>
            </a:r>
          </a:p>
          <a:p>
            <a:r>
              <a:rPr lang="pt-BR" sz="1400" dirty="0" smtClean="0">
                <a:solidFill>
                  <a:schemeClr val="accent6"/>
                </a:solidFill>
              </a:rPr>
              <a:t>Venha saber como realizar estágio na sua área!</a:t>
            </a:r>
          </a:p>
          <a:p>
            <a:r>
              <a:rPr lang="pt-BR" sz="1400" dirty="0" smtClean="0">
                <a:solidFill>
                  <a:schemeClr val="accent6"/>
                </a:solidFill>
              </a:rPr>
              <a:t> </a:t>
            </a:r>
          </a:p>
          <a:p>
            <a:r>
              <a:rPr lang="pt-BR" sz="1400" dirty="0" smtClean="0">
                <a:solidFill>
                  <a:schemeClr val="accent6"/>
                </a:solidFill>
              </a:rPr>
              <a:t>Data</a:t>
            </a:r>
            <a:r>
              <a:rPr lang="pt-BR" sz="1400" smtClean="0">
                <a:solidFill>
                  <a:schemeClr val="accent6"/>
                </a:solidFill>
              </a:rPr>
              <a:t>:  </a:t>
            </a:r>
            <a:r>
              <a:rPr lang="pt-BR" sz="1400" smtClean="0">
                <a:solidFill>
                  <a:schemeClr val="accent6"/>
                </a:solidFill>
              </a:rPr>
              <a:t>24</a:t>
            </a:r>
            <a:r>
              <a:rPr lang="pt-BR" sz="1400" smtClean="0">
                <a:solidFill>
                  <a:schemeClr val="accent6"/>
                </a:solidFill>
              </a:rPr>
              <a:t>/03/2010</a:t>
            </a:r>
            <a:endParaRPr lang="pt-BR" sz="1400" dirty="0" smtClean="0">
              <a:solidFill>
                <a:schemeClr val="accent6"/>
              </a:solidFill>
            </a:endParaRPr>
          </a:p>
          <a:p>
            <a:r>
              <a:rPr lang="pt-BR" sz="1400" dirty="0" smtClean="0">
                <a:solidFill>
                  <a:schemeClr val="accent6"/>
                </a:solidFill>
              </a:rPr>
              <a:t>Horário: 19:30h</a:t>
            </a:r>
          </a:p>
          <a:p>
            <a:r>
              <a:rPr lang="pt-BR" sz="1400" dirty="0" smtClean="0">
                <a:solidFill>
                  <a:schemeClr val="accent6"/>
                </a:solidFill>
              </a:rPr>
              <a:t>Local: Auditório III – Bloco C – 2° andar</a:t>
            </a:r>
          </a:p>
          <a:p>
            <a:r>
              <a:rPr lang="pt-BR" sz="1400" dirty="0" smtClean="0">
                <a:solidFill>
                  <a:schemeClr val="accent6"/>
                </a:solidFill>
              </a:rPr>
              <a:t> </a:t>
            </a:r>
          </a:p>
          <a:p>
            <a:r>
              <a:rPr lang="pt-BR" sz="1400" dirty="0" smtClean="0">
                <a:solidFill>
                  <a:schemeClr val="accent6"/>
                </a:solidFill>
              </a:rPr>
              <a:t> </a:t>
            </a:r>
          </a:p>
          <a:p>
            <a:endParaRPr lang="pt-BR" sz="1600" dirty="0" smtClean="0">
              <a:solidFill>
                <a:schemeClr val="accent6"/>
              </a:solidFill>
            </a:endParaRPr>
          </a:p>
          <a:p>
            <a:r>
              <a:rPr lang="pt-BR" sz="1400" dirty="0" smtClean="0">
                <a:solidFill>
                  <a:schemeClr val="accent6"/>
                </a:solidFill>
              </a:rPr>
              <a:t>OBS: Ao final da palestra será sorteado o livro “Logística Empresarial” de Ronald </a:t>
            </a:r>
            <a:r>
              <a:rPr lang="pt-BR" sz="1400" dirty="0" err="1" smtClean="0">
                <a:solidFill>
                  <a:schemeClr val="accent6"/>
                </a:solidFill>
              </a:rPr>
              <a:t>Ballou</a:t>
            </a:r>
            <a:r>
              <a:rPr lang="pt-BR" sz="1400" dirty="0" smtClean="0">
                <a:solidFill>
                  <a:schemeClr val="accent6"/>
                </a:solidFill>
              </a:rPr>
              <a:t>. </a:t>
            </a:r>
          </a:p>
          <a:p>
            <a:endParaRPr lang="pt-BR" dirty="0" smtClean="0">
              <a:solidFill>
                <a:schemeClr val="tx1"/>
              </a:solidFill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642910" y="2214554"/>
            <a:ext cx="7786687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endParaRPr lang="pt-BR" sz="1400" b="1" cap="small" spc="25" dirty="0" smtClean="0">
              <a:solidFill>
                <a:schemeClr val="accent6">
                  <a:lumMod val="50000"/>
                </a:schemeClr>
              </a:solidFill>
              <a:latin typeface="Malgun Gothic"/>
              <a:ea typeface="Calibri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ersonalizar design">
  <a:themeElements>
    <a:clrScheme name="Personalizar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ersonalizar design">
      <a:majorFont>
        <a:latin typeface="MicrogrammaDMedExt"/>
        <a:ea typeface=""/>
        <a:cs typeface="Arial"/>
      </a:majorFont>
      <a:minorFont>
        <a:latin typeface="MicrogrammaDMedExt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algn="ctr">
          <a:defRPr sz="1100" dirty="0" smtClean="0">
            <a:solidFill>
              <a:srgbClr val="000000"/>
            </a:solidFill>
            <a:latin typeface="Arial" charset="0"/>
            <a:ea typeface="宋体" pitchFamily="2" charset="-122"/>
            <a:cs typeface="Arial" charset="0"/>
          </a:defRPr>
        </a:defPPr>
      </a:lstStyle>
      <a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Personalizar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ersonalizar design">
  <a:themeElements>
    <a:clrScheme name="Personalizar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ersonalizar design">
      <a:majorFont>
        <a:latin typeface="MicrogrammaDMedExt"/>
        <a:ea typeface=""/>
        <a:cs typeface="Arial"/>
      </a:majorFont>
      <a:minorFont>
        <a:latin typeface="MicrogrammaDMedExt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ersonalizar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43676</TotalTime>
  <Words>3</Words>
  <Application>Microsoft Office PowerPoint</Application>
  <PresentationFormat>Apresentação na tela (4:3)</PresentationFormat>
  <Paragraphs>17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1</vt:i4>
      </vt:variant>
    </vt:vector>
  </HeadingPairs>
  <TitlesOfParts>
    <vt:vector size="3" baseType="lpstr">
      <vt:lpstr>Personalizar design</vt:lpstr>
      <vt:lpstr>1_Personalizar design</vt:lpstr>
      <vt:lpstr>  PROGRAMA DE ESTÁGIO 2010.2                                                               APRESENTAÇÃO DA SARGAS CONSULTORIA  </vt:lpstr>
    </vt:vector>
  </TitlesOfParts>
  <Company>SARGAS CONSULTORIA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Desenvolvimento de Sistema de Monitoramento da Produção de Biodiesel</dc:title>
  <dc:creator>Leonardo Lacerda</dc:creator>
  <cp:lastModifiedBy>CEFET</cp:lastModifiedBy>
  <cp:revision>1460</cp:revision>
  <dcterms:created xsi:type="dcterms:W3CDTF">2006-08-29T17:43:01Z</dcterms:created>
  <dcterms:modified xsi:type="dcterms:W3CDTF">2010-03-09T14:42:33Z</dcterms:modified>
</cp:coreProperties>
</file>